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66" r:id="rId5"/>
    <p:sldId id="267" r:id="rId6"/>
    <p:sldId id="269" r:id="rId7"/>
    <p:sldId id="268" r:id="rId8"/>
    <p:sldId id="270" r:id="rId9"/>
    <p:sldId id="271" r:id="rId10"/>
    <p:sldId id="273" r:id="rId11"/>
    <p:sldId id="272" r:id="rId12"/>
    <p:sldId id="276" r:id="rId13"/>
    <p:sldId id="277" r:id="rId14"/>
    <p:sldId id="275" r:id="rId15"/>
    <p:sldId id="258" r:id="rId16"/>
    <p:sldId id="279" r:id="rId17"/>
    <p:sldId id="278" r:id="rId18"/>
    <p:sldId id="274" r:id="rId19"/>
    <p:sldId id="280" r:id="rId20"/>
    <p:sldId id="281" r:id="rId21"/>
    <p:sldId id="265" r:id="rId22"/>
    <p:sldId id="287" r:id="rId23"/>
    <p:sldId id="286" r:id="rId24"/>
    <p:sldId id="285" r:id="rId25"/>
    <p:sldId id="282" r:id="rId26"/>
    <p:sldId id="284" r:id="rId27"/>
    <p:sldId id="283" r:id="rId28"/>
    <p:sldId id="259" r:id="rId29"/>
    <p:sldId id="295" r:id="rId30"/>
    <p:sldId id="294" r:id="rId31"/>
    <p:sldId id="293" r:id="rId32"/>
    <p:sldId id="292" r:id="rId33"/>
    <p:sldId id="291" r:id="rId34"/>
    <p:sldId id="290" r:id="rId35"/>
    <p:sldId id="289" r:id="rId36"/>
    <p:sldId id="288" r:id="rId37"/>
    <p:sldId id="263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</p:sldIdLst>
  <p:sldSz cx="9144000" cy="6858000" type="screen4x3"/>
  <p:notesSz cx="6858000" cy="9144000"/>
  <p:custDataLst>
    <p:tags r:id="rId4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.png"/><Relationship Id="rId5" Type="http://schemas.openxmlformats.org/officeDocument/2006/relationships/image" Target="../media/image14.jp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16.jp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.png"/><Relationship Id="rId5" Type="http://schemas.openxmlformats.org/officeDocument/2006/relationships/image" Target="../media/image19.jp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image" Target="../media/image21.jp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34.jpg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35.jp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36.jpg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37.jpg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38.jp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p3"/><Relationship Id="rId7" Type="http://schemas.openxmlformats.org/officeDocument/2006/relationships/image" Target="../media/image2.png"/><Relationship Id="rId2" Type="http://schemas.microsoft.com/office/2007/relationships/media" Target="../media/media15.mp3"/><Relationship Id="rId1" Type="http://schemas.openxmlformats.org/officeDocument/2006/relationships/tags" Target="../tags/tag3.xml"/><Relationship Id="rId6" Type="http://schemas.openxmlformats.org/officeDocument/2006/relationships/image" Target="../media/image39.jp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3501008"/>
            <a:ext cx="5953294" cy="2952898"/>
          </a:xfrm>
        </p:spPr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«Строка, оборванная пулей»</a:t>
            </a:r>
            <a:endParaRPr lang="ru-RU" sz="5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ark_Bernes_Minus_Tyomnaya_Noch_vmusice.n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21">
        <p14:reveal/>
      </p:transition>
    </mc:Choice>
    <mc:Fallback xmlns="">
      <p:transition xmlns:p14="http://schemas.microsoft.com/office/powerpoint/2010/main" spd="slow" advTm="73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17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1dfa18s-96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3" b="12503"/>
          <a:stretch>
            <a:fillRect/>
          </a:stretch>
        </p:blipFill>
        <p:spPr>
          <a:xfrm>
            <a:off x="0" y="-10101"/>
            <a:ext cx="9144000" cy="6841410"/>
          </a:xfrm>
        </p:spPr>
      </p:pic>
    </p:spTree>
    <p:extLst>
      <p:ext uri="{BB962C8B-B14F-4D97-AF65-F5344CB8AC3E}">
        <p14:creationId xmlns:p14="http://schemas.microsoft.com/office/powerpoint/2010/main" val="228786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327">
        <p14:reveal/>
      </p:transition>
    </mc:Choice>
    <mc:Fallback xmlns="">
      <p:transition xmlns:p14="http://schemas.microsoft.com/office/powerpoint/2010/main" spd="slow" advTm="14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31-2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7" b="10717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714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747">
        <p14:reveal/>
      </p:transition>
    </mc:Choice>
    <mc:Fallback xmlns="">
      <p:transition xmlns:p14="http://schemas.microsoft.com/office/powerpoint/2010/main" spd="slow" advTm="10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3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02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9854">
        <p14:reveal/>
      </p:transition>
    </mc:Choice>
    <mc:Fallback xmlns="">
      <p:transition xmlns:p14="http://schemas.microsoft.com/office/powerpoint/2010/main" spd="slow" advTm="29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6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13" objId="5"/>
        <p14:stopEvt time="29854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86b367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r="7421"/>
          <a:stretch>
            <a:fillRect/>
          </a:stretch>
        </p:blipFill>
        <p:spPr>
          <a:xfrm>
            <a:off x="4462" y="25044"/>
            <a:ext cx="9139538" cy="6858000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6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7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883">
        <p14:reveal/>
      </p:transition>
    </mc:Choice>
    <mc:Fallback xmlns="">
      <p:transition xmlns:p14="http://schemas.microsoft.com/office/powerpoint/2010/main" spd="slow" advTm="238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66" objId="5"/>
        <p14:stopEvt time="23883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29dc20c92bba9.17047076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3" b="9603"/>
          <a:stretch>
            <a:fillRect/>
          </a:stretch>
        </p:blipFill>
        <p:spPr>
          <a:xfrm>
            <a:off x="0" y="8645"/>
            <a:ext cx="9144000" cy="6849355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2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679">
        <p14:reveal/>
      </p:transition>
    </mc:Choice>
    <mc:Fallback xmlns="">
      <p:transition xmlns:p14="http://schemas.microsoft.com/office/powerpoint/2010/main" spd="slow" advTm="306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57" objId="5"/>
        <p14:stopEvt time="30679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076g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30727" y="1763"/>
            <a:ext cx="9116704" cy="6856237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384" y="27402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4277">
        <p14:reveal/>
      </p:transition>
    </mc:Choice>
    <mc:Fallback xmlns="">
      <p:transition xmlns:p14="http://schemas.microsoft.com/office/powerpoint/2010/main" spd="slow" advTm="642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07" objId="5"/>
        <p14:stopEvt time="63936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558_28718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" r="7805"/>
          <a:stretch>
            <a:fillRect/>
          </a:stretch>
        </p:blipFill>
        <p:spPr>
          <a:xfrm>
            <a:off x="0" y="1700808"/>
            <a:ext cx="9144000" cy="5157192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260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9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6845">
        <p14:reveal/>
      </p:transition>
    </mc:Choice>
    <mc:Fallback xmlns="">
      <p:transition xmlns:p14="http://schemas.microsoft.com/office/powerpoint/2010/main" spd="slow" advTm="368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09" objId="5"/>
        <p14:stopEvt time="36845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4212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4" b="29194"/>
          <a:stretch>
            <a:fillRect/>
          </a:stretch>
        </p:blipFill>
        <p:spPr>
          <a:xfrm>
            <a:off x="900508" y="1628800"/>
            <a:ext cx="8229600" cy="5203435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40466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8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013">
        <p14:reveal/>
      </p:transition>
    </mc:Choice>
    <mc:Fallback xmlns="">
      <p:transition xmlns:p14="http://schemas.microsoft.com/office/powerpoint/2010/main" spd="slow" advTm="330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13" objId="5"/>
        <p14:stopEvt time="32696" objId="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35262_68-0Rat_Drugi_Svetski_13 copy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9" b="11979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" name="Sinij_platochek_minus_-_Sinij_platochek_minus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504" y="188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1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401">
        <p14:reveal/>
      </p:transition>
    </mc:Choice>
    <mc:Fallback xmlns="">
      <p:transition xmlns:p14="http://schemas.microsoft.com/office/powerpoint/2010/main" spd="slow" advTm="134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315746uni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 b="8082"/>
          <a:stretch>
            <a:fillRect/>
          </a:stretch>
        </p:blipFill>
        <p:spPr>
          <a:xfrm>
            <a:off x="3234" y="0"/>
            <a:ext cx="9140766" cy="6858000"/>
          </a:xfrm>
        </p:spPr>
      </p:pic>
    </p:spTree>
    <p:extLst>
      <p:ext uri="{BB962C8B-B14F-4D97-AF65-F5344CB8AC3E}">
        <p14:creationId xmlns:p14="http://schemas.microsoft.com/office/powerpoint/2010/main" val="4185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863">
        <p14:reveal/>
      </p:transition>
    </mc:Choice>
    <mc:Fallback xmlns="">
      <p:transition xmlns:p14="http://schemas.microsoft.com/office/powerpoint/2010/main" spd="slow" advTm="13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0_4dd63_e0250e16_X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0" b="12460"/>
          <a:stretch>
            <a:fillRect/>
          </a:stretch>
        </p:blipFill>
        <p:spPr>
          <a:xfrm>
            <a:off x="0" y="29291"/>
            <a:ext cx="9144000" cy="6828709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347">
        <p14:reveal/>
      </p:transition>
    </mc:Choice>
    <mc:Fallback xmlns="">
      <p:transition xmlns:p14="http://schemas.microsoft.com/office/powerpoint/2010/main" spd="slow" advTm="123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315757q4x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5" b="8835"/>
          <a:stretch>
            <a:fillRect/>
          </a:stretch>
        </p:blipFill>
        <p:spPr>
          <a:xfrm>
            <a:off x="12304" y="0"/>
            <a:ext cx="9131696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436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5093">
        <p14:reveal/>
      </p:transition>
    </mc:Choice>
    <mc:Fallback xmlns="">
      <p:transition xmlns:p14="http://schemas.microsoft.com/office/powerpoint/2010/main" spd="slow" advTm="15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944755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6" b="8146"/>
          <a:stretch>
            <a:fillRect/>
          </a:stretch>
        </p:blipFill>
        <p:spPr>
          <a:xfrm>
            <a:off x="10170" y="0"/>
            <a:ext cx="9133830" cy="6858000"/>
          </a:xfrm>
        </p:spPr>
      </p:pic>
    </p:spTree>
    <p:extLst>
      <p:ext uri="{BB962C8B-B14F-4D97-AF65-F5344CB8AC3E}">
        <p14:creationId xmlns:p14="http://schemas.microsoft.com/office/powerpoint/2010/main" val="143997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541">
        <p14:reveal/>
      </p:transition>
    </mc:Choice>
    <mc:Fallback xmlns="">
      <p:transition xmlns:p14="http://schemas.microsoft.com/office/powerpoint/2010/main" spd="slow" advTm="145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7164011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" b="7890"/>
          <a:stretch>
            <a:fillRect/>
          </a:stretch>
        </p:blipFill>
        <p:spPr>
          <a:xfrm>
            <a:off x="-13856" y="0"/>
            <a:ext cx="9157856" cy="6858000"/>
          </a:xfrm>
        </p:spPr>
      </p:pic>
    </p:spTree>
    <p:extLst>
      <p:ext uri="{BB962C8B-B14F-4D97-AF65-F5344CB8AC3E}">
        <p14:creationId xmlns:p14="http://schemas.microsoft.com/office/powerpoint/2010/main" val="18504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767">
        <p14:reveal/>
      </p:transition>
    </mc:Choice>
    <mc:Fallback xmlns="">
      <p:transition xmlns:p14="http://schemas.microsoft.com/office/powerpoint/2010/main" spd="slow" advTm="13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5205902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0" b="8210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09205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577">
        <p14:reveal/>
      </p:transition>
    </mc:Choice>
    <mc:Fallback xmlns="">
      <p:transition xmlns:p14="http://schemas.microsoft.com/office/powerpoint/2010/main" spd="slow" advTm="135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42071135_e-0005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5" b="16075"/>
          <a:stretch>
            <a:fillRect/>
          </a:stretch>
        </p:blipFill>
        <p:spPr>
          <a:xfrm>
            <a:off x="-632" y="7915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659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173">
        <p14:reveal/>
      </p:transition>
    </mc:Choice>
    <mc:Fallback xmlns="">
      <p:transition xmlns:p14="http://schemas.microsoft.com/office/powerpoint/2010/main" spd="slow" advTm="14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04923067_red-army-1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6" b="9826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1293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292">
        <p14:reveal/>
      </p:transition>
    </mc:Choice>
    <mc:Fallback xmlns="">
      <p:transition xmlns:p14="http://schemas.microsoft.com/office/powerpoint/2010/main" spd="slow" advTm="212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395338445_05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4" b="8694"/>
          <a:stretch>
            <a:fillRect/>
          </a:stretch>
        </p:blipFill>
        <p:spPr>
          <a:xfrm>
            <a:off x="0" y="-18883"/>
            <a:ext cx="9144000" cy="6876883"/>
          </a:xfrm>
        </p:spPr>
      </p:pic>
    </p:spTree>
    <p:extLst>
      <p:ext uri="{BB962C8B-B14F-4D97-AF65-F5344CB8AC3E}">
        <p14:creationId xmlns:p14="http://schemas.microsoft.com/office/powerpoint/2010/main" val="379604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642">
        <p14:reveal/>
      </p:transition>
    </mc:Choice>
    <mc:Fallback xmlns="">
      <p:transition xmlns:p14="http://schemas.microsoft.com/office/powerpoint/2010/main" spd="slow" advTm="11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1050600305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5204"/>
            <a:ext cx="9144000" cy="6852796"/>
          </a:xfrm>
        </p:spPr>
      </p:pic>
    </p:spTree>
    <p:extLst>
      <p:ext uri="{BB962C8B-B14F-4D97-AF65-F5344CB8AC3E}">
        <p14:creationId xmlns:p14="http://schemas.microsoft.com/office/powerpoint/2010/main" val="5780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888">
        <p14:reveal/>
      </p:transition>
    </mc:Choice>
    <mc:Fallback xmlns="">
      <p:transition xmlns:p14="http://schemas.microsoft.com/office/powerpoint/2010/main" spd="slow" advTm="13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2050210531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8" b="10728"/>
          <a:stretch>
            <a:fillRect/>
          </a:stretch>
        </p:blipFill>
        <p:spPr>
          <a:xfrm>
            <a:off x="14758" y="-26827"/>
            <a:ext cx="9129241" cy="688482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840">
        <p14:reveal/>
      </p:transition>
    </mc:Choice>
    <mc:Fallback xmlns="">
      <p:transition xmlns:p14="http://schemas.microsoft.com/office/powerpoint/2010/main" spd="slow" advTm="138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llfons.ru-3587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0" y="6267"/>
            <a:ext cx="9144000" cy="6851733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116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4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8835">
        <p14:reveal/>
      </p:transition>
    </mc:Choice>
    <mc:Fallback xmlns="">
      <p:transition xmlns:p14="http://schemas.microsoft.com/office/powerpoint/2010/main" spd="slow" advTm="388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43" objId="5"/>
        <p14:stopEvt time="38835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original1476828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 b="8856"/>
          <a:stretch>
            <a:fillRect/>
          </a:stretch>
        </p:blipFill>
        <p:spPr>
          <a:xfrm>
            <a:off x="0" y="22531"/>
            <a:ext cx="9144000" cy="6835469"/>
          </a:xfrm>
        </p:spPr>
      </p:pic>
    </p:spTree>
    <p:extLst>
      <p:ext uri="{BB962C8B-B14F-4D97-AF65-F5344CB8AC3E}">
        <p14:creationId xmlns:p14="http://schemas.microsoft.com/office/powerpoint/2010/main" val="70259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120">
        <p14:reveal/>
      </p:transition>
    </mc:Choice>
    <mc:Fallback xmlns="">
      <p:transition xmlns:p14="http://schemas.microsoft.com/office/powerpoint/2010/main" spd="slow" advTm="12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c3707b5b36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6" b="8426"/>
          <a:stretch>
            <a:fillRect/>
          </a:stretch>
        </p:blipFill>
        <p:spPr>
          <a:xfrm>
            <a:off x="0" y="5331"/>
            <a:ext cx="9144000" cy="6852669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260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7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8922">
        <p14:reveal/>
      </p:transition>
    </mc:Choice>
    <mc:Fallback xmlns="">
      <p:transition xmlns:p14="http://schemas.microsoft.com/office/powerpoint/2010/main" spd="slow" advTm="389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86" objId="5"/>
        <p14:stopEvt time="38922" objId="5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e384348b4ee7f2eab18fdd95080af029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 b="8082"/>
          <a:stretch>
            <a:fillRect/>
          </a:stretch>
        </p:blipFill>
        <p:spPr>
          <a:xfrm>
            <a:off x="0" y="-1804"/>
            <a:ext cx="9144000" cy="6859804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188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7658">
        <p14:reveal/>
      </p:transition>
    </mc:Choice>
    <mc:Fallback xmlns="">
      <p:transition xmlns:p14="http://schemas.microsoft.com/office/powerpoint/2010/main" spd="slow" advTm="476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8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41" objId="5"/>
        <p14:stopEvt time="47658" objId="5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1e4dbdfdf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8" b="12258"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1886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5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2432">
        <p14:reveal/>
      </p:transition>
    </mc:Choice>
    <mc:Fallback xmlns="">
      <p:transition xmlns:p14="http://schemas.microsoft.com/office/powerpoint/2010/main" spd="slow" advTm="22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43" objId="5"/>
        <p14:stopEvt time="22038" objId="5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116632"/>
            <a:ext cx="812800" cy="812800"/>
          </a:xfrm>
          <a:prstGeom prst="rect">
            <a:avLst/>
          </a:prstGeom>
        </p:spPr>
      </p:pic>
      <p:pic>
        <p:nvPicPr>
          <p:cNvPr id="6" name="Содержимое 5" descr="1367552242_0_59a49_72d5905f_xl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8" b="8808"/>
          <a:stretch>
            <a:fillRect/>
          </a:stretch>
        </p:blipFill>
        <p:spPr>
          <a:xfrm>
            <a:off x="-2544" y="0"/>
            <a:ext cx="9146543" cy="6858000"/>
          </a:xfrm>
        </p:spPr>
      </p:pic>
    </p:spTree>
    <p:extLst>
      <p:ext uri="{BB962C8B-B14F-4D97-AF65-F5344CB8AC3E}">
        <p14:creationId xmlns:p14="http://schemas.microsoft.com/office/powerpoint/2010/main" val="346925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3501">
        <p14:reveal/>
      </p:transition>
    </mc:Choice>
    <mc:Fallback xmlns="">
      <p:transition xmlns:p14="http://schemas.microsoft.com/office/powerpoint/2010/main" spd="slow" advTm="23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780"/>
                            </p:stCondLst>
                            <p:childTnLst>
                              <p:par>
                                <p:cTn id="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90" objId="5"/>
        <p14:stopEvt time="23501" objId="5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-0005.jpg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4" b="11794"/>
          <a:stretch>
            <a:fillRect/>
          </a:stretch>
        </p:blipFill>
        <p:spPr>
          <a:xfrm>
            <a:off x="0" y="33668"/>
            <a:ext cx="9144000" cy="6824332"/>
          </a:xfr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116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217">
        <p14:reveal/>
      </p:transition>
    </mc:Choice>
    <mc:Fallback xmlns="">
      <p:transition xmlns:p14="http://schemas.microsoft.com/office/powerpoint/2010/main" spd="slow" advTm="13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10" objId="5"/>
        <p14:stopEvt time="13217" objId="5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oborona_(1).jp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9" b="8579"/>
          <a:stretch>
            <a:fillRect/>
          </a:stretch>
        </p:blipFill>
        <p:spPr>
          <a:xfrm>
            <a:off x="2114" y="0"/>
            <a:ext cx="9141886" cy="6858000"/>
          </a:xfrm>
        </p:spPr>
      </p:pic>
      <p:pic>
        <p:nvPicPr>
          <p:cNvPr id="3" name="iz_k_f_quot_Belorusskij_vokzal_quot_-Zdes_pticy_ne_poyut_minu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58" y="14338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872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354">
        <p14:reveal/>
      </p:transition>
    </mc:Choice>
    <mc:Fallback xmlns="">
      <p:transition xmlns:p14="http://schemas.microsoft.com/office/powerpoint/2010/main" spd="slow" advTm="13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orig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9" b="846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3337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077">
        <p14:reveal/>
      </p:transition>
    </mc:Choice>
    <mc:Fallback xmlns="">
      <p:transition xmlns:p14="http://schemas.microsoft.com/office/powerpoint/2010/main" spd="slow" advTm="130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AR4847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b="13635"/>
          <a:stretch>
            <a:fillRect/>
          </a:stretch>
        </p:blipFill>
        <p:spPr>
          <a:xfrm>
            <a:off x="4426" y="15401"/>
            <a:ext cx="9139574" cy="6842599"/>
          </a:xfrm>
        </p:spPr>
      </p:pic>
    </p:spTree>
    <p:extLst>
      <p:ext uri="{BB962C8B-B14F-4D97-AF65-F5344CB8AC3E}">
        <p14:creationId xmlns:p14="http://schemas.microsoft.com/office/powerpoint/2010/main" val="96425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149">
        <p14:reveal/>
      </p:transition>
    </mc:Choice>
    <mc:Fallback xmlns="">
      <p:transition xmlns:p14="http://schemas.microsoft.com/office/powerpoint/2010/main" spd="slow" advTm="12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hoto11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9" b="9699"/>
          <a:stretch>
            <a:fillRect/>
          </a:stretch>
        </p:blipFill>
        <p:spPr>
          <a:xfrm>
            <a:off x="0" y="-5119"/>
            <a:ext cx="9144000" cy="6863119"/>
          </a:xfrm>
        </p:spPr>
      </p:pic>
    </p:spTree>
    <p:extLst>
      <p:ext uri="{BB962C8B-B14F-4D97-AF65-F5344CB8AC3E}">
        <p14:creationId xmlns:p14="http://schemas.microsoft.com/office/powerpoint/2010/main" val="33687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943">
        <p14:reveal/>
      </p:transition>
    </mc:Choice>
    <mc:Fallback xmlns="">
      <p:transition xmlns:p14="http://schemas.microsoft.com/office/powerpoint/2010/main" spd="slow" advTm="139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EDSVN-MMGinberg-1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2" b="8462"/>
          <a:stretch>
            <a:fillRect/>
          </a:stretch>
        </p:blipFill>
        <p:spPr>
          <a:xfrm>
            <a:off x="0" y="8645"/>
            <a:ext cx="9144000" cy="6849355"/>
          </a:xfrm>
        </p:spPr>
      </p:pic>
    </p:spTree>
    <p:extLst>
      <p:ext uri="{BB962C8B-B14F-4D97-AF65-F5344CB8AC3E}">
        <p14:creationId xmlns:p14="http://schemas.microsoft.com/office/powerpoint/2010/main" val="20202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880">
        <p14:reveal/>
      </p:transition>
    </mc:Choice>
    <mc:Fallback xmlns="">
      <p:transition xmlns:p14="http://schemas.microsoft.com/office/powerpoint/2010/main" spd="slow" advTm="138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2dc1a1cd01005f2ff4511cf516253f3a_w960_h204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b="10220"/>
          <a:stretch>
            <a:fillRect/>
          </a:stretch>
        </p:blipFill>
        <p:spPr>
          <a:xfrm>
            <a:off x="0" y="-11748"/>
            <a:ext cx="9144000" cy="6869748"/>
          </a:xfrm>
        </p:spPr>
      </p:pic>
    </p:spTree>
    <p:extLst>
      <p:ext uri="{BB962C8B-B14F-4D97-AF65-F5344CB8AC3E}">
        <p14:creationId xmlns:p14="http://schemas.microsoft.com/office/powerpoint/2010/main" val="230388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1618">
        <p14:reveal/>
      </p:transition>
    </mc:Choice>
    <mc:Fallback xmlns="">
      <p:transition xmlns:p14="http://schemas.microsoft.com/office/powerpoint/2010/main" spd="slow" advTm="11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ussianPlanesoverBerlinx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 b="795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3167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356">
        <p14:reveal/>
      </p:transition>
    </mc:Choice>
    <mc:Fallback xmlns="">
      <p:transition xmlns:p14="http://schemas.microsoft.com/office/powerpoint/2010/main" spd="slow" advTm="13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TXyeQdCOMoI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 b="11464"/>
          <a:stretch>
            <a:fillRect/>
          </a:stretch>
        </p:blipFill>
        <p:spPr>
          <a:xfrm>
            <a:off x="0" y="-25119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9880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299">
        <p14:reveal/>
      </p:transition>
    </mc:Choice>
    <mc:Fallback xmlns="">
      <p:transition xmlns:p14="http://schemas.microsoft.com/office/powerpoint/2010/main" spd="slow" advTm="142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Victoria_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9" b="10829"/>
          <a:stretch>
            <a:fillRect/>
          </a:stretch>
        </p:blipFill>
        <p:spPr>
          <a:xfrm>
            <a:off x="19310" y="18842"/>
            <a:ext cx="9124689" cy="6839158"/>
          </a:xfrm>
        </p:spPr>
      </p:pic>
    </p:spTree>
    <p:extLst>
      <p:ext uri="{BB962C8B-B14F-4D97-AF65-F5344CB8AC3E}">
        <p14:creationId xmlns:p14="http://schemas.microsoft.com/office/powerpoint/2010/main" val="187468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584">
        <p14:reveal/>
      </p:transition>
    </mc:Choice>
    <mc:Fallback xmlns="">
      <p:transition xmlns:p14="http://schemas.microsoft.com/office/powerpoint/2010/main" spd="slow" advTm="135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wwii_dead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 b="15111"/>
          <a:stretch>
            <a:fillRect/>
          </a:stretch>
        </p:blipFill>
        <p:spPr>
          <a:xfrm>
            <a:off x="0" y="18968"/>
            <a:ext cx="9143006" cy="6839032"/>
          </a:xfrm>
        </p:spPr>
      </p:pic>
    </p:spTree>
    <p:extLst>
      <p:ext uri="{BB962C8B-B14F-4D97-AF65-F5344CB8AC3E}">
        <p14:creationId xmlns:p14="http://schemas.microsoft.com/office/powerpoint/2010/main" val="17550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081">
        <p14:reveal/>
      </p:transition>
    </mc:Choice>
    <mc:Fallback xmlns="">
      <p:transition xmlns:p14="http://schemas.microsoft.com/office/powerpoint/2010/main" spd="slow" advTm="14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Кривоногов-Петр-Александрович-1910-1967-«Победа»-194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4" b="703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6322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762">
        <p14:reveal/>
      </p:transition>
    </mc:Choice>
    <mc:Fallback xmlns="">
      <p:transition xmlns:p14="http://schemas.microsoft.com/office/powerpoint/2010/main" spd="slow" advTm="137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олитика-песочница-политоты-Великая-Отечественная-Война-РККА-157439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9" b="7989"/>
          <a:stretch>
            <a:fillRect/>
          </a:stretch>
        </p:blipFill>
        <p:spPr>
          <a:xfrm>
            <a:off x="-1365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6449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230">
        <p14:reveal/>
      </p:transition>
    </mc:Choice>
    <mc:Fallback xmlns="">
      <p:transition xmlns:p14="http://schemas.microsoft.com/office/powerpoint/2010/main" spd="slow" advTm="142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4" b="1539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8061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235">
        <p14:reveal/>
      </p:transition>
    </mc:Choice>
    <mc:Fallback xmlns="">
      <p:transition xmlns:p14="http://schemas.microsoft.com/office/powerpoint/2010/main" spd="slow" advTm="12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ffafe4ea169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b="11149"/>
          <a:stretch>
            <a:fillRect/>
          </a:stretch>
        </p:blipFill>
        <p:spPr>
          <a:xfrm>
            <a:off x="0" y="13149"/>
            <a:ext cx="9131589" cy="6844851"/>
          </a:xfrm>
        </p:spPr>
      </p:pic>
    </p:spTree>
    <p:extLst>
      <p:ext uri="{BB962C8B-B14F-4D97-AF65-F5344CB8AC3E}">
        <p14:creationId xmlns:p14="http://schemas.microsoft.com/office/powerpoint/2010/main" val="31561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557">
        <p14:reveal/>
      </p:transition>
    </mc:Choice>
    <mc:Fallback xmlns="">
      <p:transition xmlns:p14="http://schemas.microsoft.com/office/powerpoint/2010/main" spd="slow" advTm="135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ffafe95c526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" b="8125"/>
          <a:stretch>
            <a:fillRect/>
          </a:stretch>
        </p:blipFill>
        <p:spPr>
          <a:xfrm>
            <a:off x="0" y="4142"/>
            <a:ext cx="9144000" cy="6853858"/>
          </a:xfrm>
        </p:spPr>
      </p:pic>
    </p:spTree>
    <p:extLst>
      <p:ext uri="{BB962C8B-B14F-4D97-AF65-F5344CB8AC3E}">
        <p14:creationId xmlns:p14="http://schemas.microsoft.com/office/powerpoint/2010/main" val="16636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187">
        <p14:reveal/>
      </p:transition>
    </mc:Choice>
    <mc:Fallback xmlns="">
      <p:transition xmlns:p14="http://schemas.microsoft.com/office/powerpoint/2010/main" spd="slow" advTm="14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ffafe96419e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7767"/>
          <a:stretch>
            <a:fillRect/>
          </a:stretch>
        </p:blipFill>
        <p:spPr>
          <a:xfrm>
            <a:off x="-34414" y="0"/>
            <a:ext cx="9178414" cy="6858000"/>
          </a:xfrm>
        </p:spPr>
      </p:pic>
    </p:spTree>
    <p:extLst>
      <p:ext uri="{BB962C8B-B14F-4D97-AF65-F5344CB8AC3E}">
        <p14:creationId xmlns:p14="http://schemas.microsoft.com/office/powerpoint/2010/main" val="216244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733">
        <p14:reveal/>
      </p:transition>
    </mc:Choice>
    <mc:Fallback xmlns="">
      <p:transition xmlns:p14="http://schemas.microsoft.com/office/powerpoint/2010/main" spd="slow" advTm="13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jul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41" b="914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09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4182">
        <p14:reveal/>
      </p:transition>
    </mc:Choice>
    <mc:Fallback xmlns="">
      <p:transition xmlns:p14="http://schemas.microsoft.com/office/powerpoint/2010/main" spd="slow" advTm="14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4e823941f34dd562a9dfe75718793b57024d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6</Words>
  <Application>Microsoft Office PowerPoint</Application>
  <PresentationFormat>Экран (4:3)</PresentationFormat>
  <Paragraphs>1</Paragraphs>
  <Slides>45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«Строка, оборванная пулей»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Шаблоны «9 Мая»</dc:title>
  <dc:creator>Alina</dc:creator>
  <cp:lastModifiedBy>bun-inet</cp:lastModifiedBy>
  <cp:revision>15</cp:revision>
  <dcterms:created xsi:type="dcterms:W3CDTF">2014-02-27T06:32:12Z</dcterms:created>
  <dcterms:modified xsi:type="dcterms:W3CDTF">2001-12-31T22:31:45Z</dcterms:modified>
</cp:coreProperties>
</file>