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80920" cy="2448272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ru-RU" sz="6000" dirty="0"/>
              <a:t>По совместительству </a:t>
            </a:r>
            <a:r>
              <a:rPr lang="ru-RU" sz="6000" dirty="0" smtClean="0"/>
              <a:t>учитель…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910380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39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0"/>
            <a:ext cx="3491880" cy="5589240"/>
          </a:xfrm>
        </p:spPr>
        <p:txBody>
          <a:bodyPr/>
          <a:lstStyle/>
          <a:p>
            <a:r>
              <a:rPr lang="ru-RU" dirty="0"/>
              <a:t>Иван Крылов. Учитель-режиссер</a:t>
            </a:r>
          </a:p>
        </p:txBody>
      </p:sp>
    </p:spTree>
    <p:extLst>
      <p:ext uri="{BB962C8B-B14F-4D97-AF65-F5344CB8AC3E}">
        <p14:creationId xmlns:p14="http://schemas.microsoft.com/office/powerpoint/2010/main" val="3986276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379" y="0"/>
            <a:ext cx="50270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3744416" cy="6453336"/>
          </a:xfrm>
        </p:spPr>
        <p:txBody>
          <a:bodyPr/>
          <a:lstStyle/>
          <a:p>
            <a:r>
              <a:rPr lang="ru-RU" dirty="0"/>
              <a:t>Василий Жуковский. Наставник наследника престола</a:t>
            </a:r>
          </a:p>
        </p:txBody>
      </p:sp>
    </p:spTree>
    <p:extLst>
      <p:ext uri="{BB962C8B-B14F-4D97-AF65-F5344CB8AC3E}">
        <p14:creationId xmlns:p14="http://schemas.microsoft.com/office/powerpoint/2010/main" val="1076653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48064" y="116632"/>
            <a:ext cx="3888432" cy="6624736"/>
          </a:xfrm>
        </p:spPr>
        <p:txBody>
          <a:bodyPr/>
          <a:lstStyle/>
          <a:p>
            <a:r>
              <a:rPr lang="ru-RU" sz="4200" dirty="0"/>
              <a:t>Николай Гоголь – преподаватель начальной школы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479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3672408" cy="6480720"/>
          </a:xfrm>
        </p:spPr>
        <p:txBody>
          <a:bodyPr/>
          <a:lstStyle/>
          <a:p>
            <a:r>
              <a:rPr lang="ru-RU" dirty="0"/>
              <a:t>Лев Толстой. Педагог-новатор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-1"/>
            <a:ext cx="4904301" cy="685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467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2040" y="0"/>
            <a:ext cx="4032448" cy="6669360"/>
          </a:xfrm>
        </p:spPr>
        <p:txBody>
          <a:bodyPr/>
          <a:lstStyle/>
          <a:p>
            <a:r>
              <a:rPr lang="ru-RU" dirty="0"/>
              <a:t>Иннокентий Анненский. Учитель, одержимый античностью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032" cy="686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518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4095206" cy="6264696"/>
          </a:xfrm>
        </p:spPr>
        <p:txBody>
          <a:bodyPr/>
          <a:lstStyle/>
          <a:p>
            <a:r>
              <a:rPr lang="ru-RU" dirty="0"/>
              <a:t>Павел Бажов. Учитель-фольклорист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718" y="0"/>
            <a:ext cx="48692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74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60648"/>
            <a:ext cx="3888432" cy="6336704"/>
          </a:xfrm>
        </p:spPr>
        <p:txBody>
          <a:bodyPr/>
          <a:lstStyle/>
          <a:p>
            <a:r>
              <a:rPr lang="ru-RU" dirty="0"/>
              <a:t>Владимир Набоков. Эпатажный лектор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0"/>
            <a:ext cx="5004048" cy="687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873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60648"/>
            <a:ext cx="3563888" cy="6480720"/>
          </a:xfrm>
        </p:spPr>
        <p:txBody>
          <a:bodyPr/>
          <a:lstStyle/>
          <a:p>
            <a:r>
              <a:rPr lang="ru-RU" sz="4200" dirty="0" smtClean="0"/>
              <a:t>Александр Солженицын – учитель математики и физики</a:t>
            </a:r>
            <a:endParaRPr lang="ru-RU" sz="4200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051" y="15208"/>
            <a:ext cx="5585950" cy="684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708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36</TotalTime>
  <Words>47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Базовая</vt:lpstr>
      <vt:lpstr>По совместительству учитель…</vt:lpstr>
      <vt:lpstr>Иван Крылов. Учитель-режиссер</vt:lpstr>
      <vt:lpstr>Василий Жуковский. Наставник наследника престола</vt:lpstr>
      <vt:lpstr>Николай Гоголь – преподаватель начальной школы</vt:lpstr>
      <vt:lpstr>Лев Толстой. Педагог-новатор</vt:lpstr>
      <vt:lpstr>Иннокентий Анненский. Учитель, одержимый античностью</vt:lpstr>
      <vt:lpstr>Павел Бажов. Учитель-фольклорист</vt:lpstr>
      <vt:lpstr>Владимир Набоков. Эпатажный лектор</vt:lpstr>
      <vt:lpstr>Александр Солженицын – учитель математики и физики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Петрова Ольга Викторовна</dc:creator>
  <cp:lastModifiedBy>Ольга Викторовна Петрова</cp:lastModifiedBy>
  <cp:revision>2</cp:revision>
  <dcterms:created xsi:type="dcterms:W3CDTF">2022-09-29T08:27:35Z</dcterms:created>
  <dcterms:modified xsi:type="dcterms:W3CDTF">2022-09-29T09:10:08Z</dcterms:modified>
</cp:coreProperties>
</file>